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5"/>
  </p:sldMasterIdLst>
  <p:notesMasterIdLst>
    <p:notesMasterId r:id="rId8"/>
  </p:notesMasterIdLst>
  <p:handoutMasterIdLst>
    <p:handoutMasterId r:id="rId9"/>
  </p:handoutMasterIdLst>
  <p:sldIdLst>
    <p:sldId id="4324" r:id="rId6"/>
    <p:sldId id="4441" r:id="rId7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DF"/>
    <a:srgbClr val="9AA4AD"/>
    <a:srgbClr val="8C8D90"/>
    <a:srgbClr val="262626"/>
    <a:srgbClr val="BFC0C4"/>
    <a:srgbClr val="DFE3E3"/>
    <a:srgbClr val="FA4616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96" autoAdjust="0"/>
  </p:normalViewPr>
  <p:slideViewPr>
    <p:cSldViewPr snapToGrid="0" snapToObjects="1" showGuides="1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C52AC-B35A-CA4E-8A36-41D4C19C8B66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E16FA-277E-0C48-86CC-060AC9F2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F42A7-8624-5649-A655-6E2B4F25EC14}" type="datetimeFigureOut">
              <a:rPr lang="en-US" smtClean="0"/>
              <a:pPr/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8B97D-45A5-1E45-A1E0-6392C6E84CC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38" y="0"/>
            <a:ext cx="11954588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201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1513" y="1828800"/>
            <a:ext cx="4443409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6004" y="1828800"/>
            <a:ext cx="4443409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5463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0323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6779" y="1828800"/>
            <a:ext cx="7973568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49573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6779" y="1828800"/>
            <a:ext cx="7973568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99318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2889" y="2804832"/>
            <a:ext cx="3065377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4299" y="2804832"/>
            <a:ext cx="3063701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4034" y="2804832"/>
            <a:ext cx="3065379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889" y="912309"/>
            <a:ext cx="986493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444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2889" y="2804832"/>
            <a:ext cx="2258428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79332" y="2804832"/>
            <a:ext cx="2257193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4540" y="2804832"/>
            <a:ext cx="2258429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0985" y="2804832"/>
            <a:ext cx="2258429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889" y="912309"/>
            <a:ext cx="986493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47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38763" y="2187162"/>
            <a:ext cx="3568029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8598" y="2187162"/>
            <a:ext cx="3568029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8433" y="2187162"/>
            <a:ext cx="3568029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00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1513" y="182879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3911" y="182879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6309" y="182879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1513" y="422700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3911" y="422700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6309" y="422700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4815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1513" y="1828800"/>
            <a:ext cx="9866311" cy="43434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452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8657" y="1747063"/>
            <a:ext cx="6814286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5135" y="2512529"/>
            <a:ext cx="407089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 dirty="0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536209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007" y="1811526"/>
            <a:ext cx="8857920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7169" y="2920945"/>
            <a:ext cx="446239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 dirty="0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9573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4025" y="15636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5116" y="3"/>
            <a:ext cx="1059710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3156" y="499015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5846" y="1"/>
            <a:ext cx="530877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2965" y="0"/>
            <a:ext cx="1825857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09104" y="1035051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8845" y="1564235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57948" y="156423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57949" y="422592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0074" y="6327123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2870" y="47548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0809" y="2635328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0743" y="4743727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5845" y="3160396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38" y="4754881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8376" y="4762950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0251" y="5812923"/>
            <a:ext cx="1030447" cy="1059710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7152" y="210312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501174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1203" y="721778"/>
            <a:ext cx="6705212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2405" y="367947"/>
            <a:ext cx="7142615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1704" y="744721"/>
            <a:ext cx="6564016" cy="368967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8727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89300" y="903593"/>
            <a:ext cx="7277100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457" y="386810"/>
            <a:ext cx="994228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7569" y="1095945"/>
            <a:ext cx="6995487" cy="437593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103" y="715198"/>
            <a:ext cx="9301845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369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38" y="0"/>
            <a:ext cx="11954588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844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4025" y="15636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5116" y="3"/>
            <a:ext cx="1059710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3156" y="499015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5846" y="1"/>
            <a:ext cx="530877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2965" y="0"/>
            <a:ext cx="1825857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09104" y="1035051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8845" y="1564235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57948" y="156423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57949" y="422592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0074" y="6327123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2870" y="47548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0809" y="2635328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0743" y="4743727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5845" y="3160396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38" y="4754881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8376" y="4762950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0251" y="5812923"/>
            <a:ext cx="1030447" cy="1059710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7152" y="210312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1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4412" y="986"/>
            <a:ext cx="6094409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3156" y="0"/>
            <a:ext cx="5855670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628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8650" y="986"/>
            <a:ext cx="6147164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3156" y="0"/>
            <a:ext cx="5855670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554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68649" y="0"/>
            <a:ext cx="6120176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dirty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4413" y="0"/>
            <a:ext cx="6094412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68649" y="0"/>
            <a:ext cx="6120176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dirty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4413" y="0"/>
            <a:ext cx="6094412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69563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351" y="1828800"/>
            <a:ext cx="7972424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816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250" y="0"/>
            <a:ext cx="106225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2889" y="912309"/>
            <a:ext cx="986493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514" y="2438401"/>
            <a:ext cx="986631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05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3" r:id="rId2"/>
    <p:sldLayoutId id="2147483701" r:id="rId3"/>
    <p:sldLayoutId id="2147483702" r:id="rId4"/>
    <p:sldLayoutId id="2147483706" r:id="rId5"/>
    <p:sldLayoutId id="2147483745" r:id="rId6"/>
    <p:sldLayoutId id="2147483707" r:id="rId7"/>
    <p:sldLayoutId id="2147483708" r:id="rId8"/>
    <p:sldLayoutId id="2147483730" r:id="rId9"/>
    <p:sldLayoutId id="2147483731" r:id="rId10"/>
    <p:sldLayoutId id="2147483732" r:id="rId11"/>
    <p:sldLayoutId id="2147483746" r:id="rId12"/>
    <p:sldLayoutId id="2147483733" r:id="rId13"/>
    <p:sldLayoutId id="2147483734" r:id="rId14"/>
    <p:sldLayoutId id="2147483735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A30CE70-AA28-4BE4-9C36-0B759802DC2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6720" y="1563680"/>
            <a:ext cx="531436" cy="53143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B4D9FEE-B48D-4FC9-B03A-8D3A4E6A2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2109003"/>
            <a:ext cx="8225000" cy="1922670"/>
          </a:xfrm>
        </p:spPr>
        <p:txBody>
          <a:bodyPr/>
          <a:lstStyle/>
          <a:p>
            <a:r>
              <a:rPr lang="en-US" dirty="0" err="1"/>
              <a:t>UiPath</a:t>
            </a:r>
            <a:r>
              <a:rPr lang="en-US" dirty="0"/>
              <a:t> Platform</a:t>
            </a:r>
            <a:br>
              <a:rPr lang="en-US" dirty="0"/>
            </a:br>
            <a:r>
              <a:rPr lang="en-US" dirty="0"/>
              <a:t>Live Demo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2B23F96-0A62-41FB-A1F5-BA63EC640C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DB18ED0-9E43-4966-A410-06038D81B8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AB6F214-F865-4D23-AA1F-2BEBA24968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2052B9F-178B-4DD0-B852-E3926466A8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925E941-F9D2-4DA9-8ACE-466EDBCD1A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51E2CA3-9327-4FD8-8AFB-22599389EB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48845" y="1564235"/>
            <a:ext cx="1597025" cy="530877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EBDA3DC-65A7-40D3-8577-8CE3FC4FDB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D886907-3E7E-424B-B213-1D04BC499B8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5E08773-3287-45D1-9643-FE22FD11C68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5A1E0FC-C360-4687-B457-2D5A55AC8D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72DC83D-3CB9-4028-BE1B-B6AF62A4C30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950809" y="2635328"/>
            <a:ext cx="530877" cy="15970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6C0487D-9DBC-456E-B02F-B4EE74B7DE6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81200" y="781327"/>
            <a:ext cx="2125980" cy="106299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8C668-87B5-445E-A0CB-E350CC2D052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 flipV="1">
            <a:off x="5009902" y="5540739"/>
            <a:ext cx="2125980" cy="106299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CC425CA-2BD0-4477-876B-773E22C5909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DB3A3A6-7687-40BC-BEE8-54FE60B5DDF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91D4E5F-309C-401D-B227-6D2375BEA46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99F840A-1D15-4EAD-BD80-88A2135CF6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4AEFDFD8-3981-4446-8B46-424D0FA7E475}"/>
              </a:ext>
            </a:extLst>
          </p:cNvPr>
          <p:cNvSpPr txBox="1">
            <a:spLocks/>
          </p:cNvSpPr>
          <p:nvPr/>
        </p:nvSpPr>
        <p:spPr>
          <a:xfrm>
            <a:off x="5839981" y="4223448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CDDCA826-0669-4F79-99E5-52D43A8BF403}"/>
              </a:ext>
            </a:extLst>
          </p:cNvPr>
          <p:cNvSpPr txBox="1">
            <a:spLocks/>
          </p:cNvSpPr>
          <p:nvPr/>
        </p:nvSpPr>
        <p:spPr>
          <a:xfrm>
            <a:off x="262161" y="231934"/>
            <a:ext cx="518889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953A4083-64EB-46F0-B2FF-FE3D3FA5AA44}"/>
              </a:ext>
            </a:extLst>
          </p:cNvPr>
          <p:cNvSpPr txBox="1">
            <a:spLocks/>
          </p:cNvSpPr>
          <p:nvPr/>
        </p:nvSpPr>
        <p:spPr>
          <a:xfrm>
            <a:off x="7135882" y="4754881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2092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Image result for outlook symbol">
            <a:extLst>
              <a:ext uri="{FF2B5EF4-FFF2-40B4-BE49-F238E27FC236}">
                <a16:creationId xmlns:a16="http://schemas.microsoft.com/office/drawing/2014/main" id="{5CB06A22-C1F0-4753-A794-39D3FB2CE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694" y="3303797"/>
            <a:ext cx="1184768" cy="71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896950-5AED-4643-917E-A058260B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 Scenario – </a:t>
            </a:r>
            <a:r>
              <a:rPr lang="en-US" dirty="0"/>
              <a:t>E-mail Classification using AI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39B3-A1E7-4F55-81DD-BF142B67D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Think Automation First</a:t>
            </a:r>
          </a:p>
          <a:p>
            <a:endParaRPr lang="en-GB" dirty="0"/>
          </a:p>
        </p:txBody>
      </p:sp>
      <p:pic>
        <p:nvPicPr>
          <p:cNvPr id="1026" name="Picture 2" descr="Image result for outlook symbol">
            <a:extLst>
              <a:ext uri="{FF2B5EF4-FFF2-40B4-BE49-F238E27FC236}">
                <a16:creationId xmlns:a16="http://schemas.microsoft.com/office/drawing/2014/main" id="{78E81D97-E3BA-4E8E-BEFA-524E5157B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196" y="1781866"/>
            <a:ext cx="1184768" cy="71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353894-4EEA-4D72-A649-25938BB7750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1829478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1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C1A51C-DB6B-43D0-9C2A-32616C683373}"/>
              </a:ext>
            </a:extLst>
          </p:cNvPr>
          <p:cNvSpPr txBox="1"/>
          <p:nvPr/>
        </p:nvSpPr>
        <p:spPr>
          <a:xfrm>
            <a:off x="4233348" y="1937494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/>
              <a:t>Read e-mails to be classified from Outlook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2A070A-7F4B-45C0-8002-E92E0F8DB25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2602424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2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66BDD5-6AF8-400B-AEC5-78A53ABB7F30}"/>
              </a:ext>
            </a:extLst>
          </p:cNvPr>
          <p:cNvSpPr txBox="1"/>
          <p:nvPr/>
        </p:nvSpPr>
        <p:spPr>
          <a:xfrm>
            <a:off x="4233348" y="2710440"/>
            <a:ext cx="6503881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99" dirty="0"/>
              <a:t>Send data to AI Fabric ML model for intelligent classification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73F6C1-FE12-423D-B3CD-F027793A2C3D}"/>
              </a:ext>
            </a:extLst>
          </p:cNvPr>
          <p:cNvGraphicFramePr>
            <a:graphicFrameLocks noGrp="1"/>
          </p:cNvGraphicFramePr>
          <p:nvPr/>
        </p:nvGraphicFramePr>
        <p:xfrm>
          <a:off x="2133425" y="3366594"/>
          <a:ext cx="622262" cy="585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262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585268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3</a:t>
                      </a:r>
                    </a:p>
                  </a:txBody>
                  <a:tcPr marL="91416" marR="91416" marT="45708" marB="457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BFFB3C-3E87-4355-B60D-A5114B406FAD}"/>
              </a:ext>
            </a:extLst>
          </p:cNvPr>
          <p:cNvSpPr txBox="1"/>
          <p:nvPr/>
        </p:nvSpPr>
        <p:spPr>
          <a:xfrm>
            <a:off x="4233348" y="3474610"/>
            <a:ext cx="6503881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/>
              <a:t>Move mail to folder according to classification result</a:t>
            </a:r>
          </a:p>
        </p:txBody>
      </p:sp>
      <p:pic>
        <p:nvPicPr>
          <p:cNvPr id="31" name="Picture 4" descr="Image result for file system symbol">
            <a:extLst>
              <a:ext uri="{FF2B5EF4-FFF2-40B4-BE49-F238E27FC236}">
                <a16:creationId xmlns:a16="http://schemas.microsoft.com/office/drawing/2014/main" id="{79F368EE-C0BF-4B64-AB71-37823254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478" y="3734812"/>
            <a:ext cx="464336" cy="31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oogle Shape;521;p79">
            <a:extLst>
              <a:ext uri="{FF2B5EF4-FFF2-40B4-BE49-F238E27FC236}">
                <a16:creationId xmlns:a16="http://schemas.microsoft.com/office/drawing/2014/main" id="{78E3DF05-D1DB-4559-B35E-BBC46CC7DC6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6588" y="2639870"/>
            <a:ext cx="839106" cy="5478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8232612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iPath PPT Template_new.pptx" id="{33B840D4-CA70-4085-891F-76C80A2849D1}" vid="{67C1A609-6C3B-4537-895A-728591BC83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06fa9243-f6f6-4c83-8c18-4e880acd4ff6" xsi:nil="true"/>
    <_dlc_DocId xmlns="d62b6ecb-acff-4b24-a527-ff2b271ebe71">23CEHAA2X2SM-2102554853-107354</_dlc_DocId>
    <_dlc_DocIdUrl xmlns="d62b6ecb-acff-4b24-a527-ff2b271ebe71">
      <Url>https://slidegenius365.sharepoint.com/_layouts/15/DocIdRedir.aspx?ID=23CEHAA2X2SM-2102554853-107354</Url>
      <Description>23CEHAA2X2SM-2102554853-107354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689C359221F84CA6C8A700AD48302A" ma:contentTypeVersion="80" ma:contentTypeDescription="Create a new document." ma:contentTypeScope="" ma:versionID="07680ad9e9b3888a74a9d6082e83bded">
  <xsd:schema xmlns:xsd="http://www.w3.org/2001/XMLSchema" xmlns:xs="http://www.w3.org/2001/XMLSchema" xmlns:p="http://schemas.microsoft.com/office/2006/metadata/properties" xmlns:ns2="d62b6ecb-acff-4b24-a527-ff2b271ebe71" xmlns:ns3="06fa9243-f6f6-4c83-8c18-4e880acd4ff6" targetNamespace="http://schemas.microsoft.com/office/2006/metadata/properties" ma:root="true" ma:fieldsID="1623924aa547311885710642ac1f871f" ns2:_="" ns3:_="">
    <xsd:import namespace="d62b6ecb-acff-4b24-a527-ff2b271ebe71"/>
    <xsd:import namespace="06fa9243-f6f6-4c83-8c18-4e880acd4ff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2:_dlc_DocId" minOccurs="0"/>
                <xsd:element ref="ns2:_dlc_DocIdUrl" minOccurs="0"/>
                <xsd:element ref="ns2:_dlc_DocIdPersistId" minOccurs="0"/>
                <xsd:element ref="ns3:MediaServiceLocation" minOccurs="0"/>
                <xsd:element ref="ns3:Notes0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b6ecb-acff-4b24-a527-ff2b271ebe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a9243-f6f6-4c83-8c18-4e880acd4f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Notes0" ma:index="19" nillable="true" ma:displayName="Notes" ma:internalName="Notes0">
      <xsd:simpleType>
        <xsd:restriction base="dms:Note">
          <xsd:maxLength value="255"/>
        </xsd:restriction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A02003-1A23-484D-AECD-F4314C8F9369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6F6CF532-9C2E-4FCC-89D7-66021AEDF50E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06fa9243-f6f6-4c83-8c18-4e880acd4ff6"/>
    <ds:schemaRef ds:uri="http://purl.org/dc/elements/1.1/"/>
    <ds:schemaRef ds:uri="d62b6ecb-acff-4b24-a527-ff2b271ebe71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6639C8F-B3D1-43EC-82B6-C5056297E4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2b6ecb-acff-4b24-a527-ff2b271ebe71"/>
    <ds:schemaRef ds:uri="06fa9243-f6f6-4c83-8c18-4e880acd4f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3FF3D86-180F-4DEA-B9A1-FE7063DE52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UiPath PPT Template_new</Template>
  <TotalTime>0</TotalTime>
  <Words>43</Words>
  <Application>Microsoft Office PowerPoint</Application>
  <PresentationFormat>Custom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Lucida Grande</vt:lpstr>
      <vt:lpstr>Presentation Layouts</vt:lpstr>
      <vt:lpstr>UiPath Platform Live Demo</vt:lpstr>
      <vt:lpstr>Live Scenario – E-mail Classification using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 Scenario – Rechnung buchen</dc:title>
  <dc:creator>Steffen Tenschert</dc:creator>
  <cp:lastModifiedBy>Steffen Tenschert</cp:lastModifiedBy>
  <cp:revision>15</cp:revision>
  <dcterms:created xsi:type="dcterms:W3CDTF">2019-07-19T11:23:36Z</dcterms:created>
  <dcterms:modified xsi:type="dcterms:W3CDTF">2019-10-30T10:29:23Z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0x010100C4689C359221F84CA6C8A700AD48302A</vt:lpwstr>
  </property>
  <property fmtid="{D5CDD505-2E9C-101B-9397-08002B2CF9AE}" pid="3" name="_dlc_DocIdItemGuid">
    <vt:lpwstr>5bd5d5d1-0074-4423-b164-807ce9c8265a</vt:lpwstr>
  </property>
</Properties>
</file>